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E87D-2BA8-48BB-93A5-76A7DB7F6CDE}" type="datetimeFigureOut">
              <a:rPr lang="el-GR" smtClean="0"/>
              <a:pPr/>
              <a:t>29/10/2015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8AD-27FE-4414-852A-7FFD1DE9DFC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E87D-2BA8-48BB-93A5-76A7DB7F6CDE}" type="datetimeFigureOut">
              <a:rPr lang="el-GR" smtClean="0"/>
              <a:pPr/>
              <a:t>29/10/2015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8AD-27FE-4414-852A-7FFD1DE9DFC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E87D-2BA8-48BB-93A5-76A7DB7F6CDE}" type="datetimeFigureOut">
              <a:rPr lang="el-GR" smtClean="0"/>
              <a:pPr/>
              <a:t>29/10/2015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8AD-27FE-4414-852A-7FFD1DE9DFC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E87D-2BA8-48BB-93A5-76A7DB7F6CDE}" type="datetimeFigureOut">
              <a:rPr lang="el-GR" smtClean="0"/>
              <a:pPr/>
              <a:t>29/10/2015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8AD-27FE-4414-852A-7FFD1DE9DFC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E87D-2BA8-48BB-93A5-76A7DB7F6CDE}" type="datetimeFigureOut">
              <a:rPr lang="el-GR" smtClean="0"/>
              <a:pPr/>
              <a:t>29/10/2015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65198AD-27FE-4414-852A-7FFD1DE9DFC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E87D-2BA8-48BB-93A5-76A7DB7F6CDE}" type="datetimeFigureOut">
              <a:rPr lang="el-GR" smtClean="0"/>
              <a:pPr/>
              <a:t>29/10/2015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8AD-27FE-4414-852A-7FFD1DE9DFC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E87D-2BA8-48BB-93A5-76A7DB7F6CDE}" type="datetimeFigureOut">
              <a:rPr lang="el-GR" smtClean="0"/>
              <a:pPr/>
              <a:t>29/10/2015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8AD-27FE-4414-852A-7FFD1DE9DFC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E87D-2BA8-48BB-93A5-76A7DB7F6CDE}" type="datetimeFigureOut">
              <a:rPr lang="el-GR" smtClean="0"/>
              <a:pPr/>
              <a:t>29/10/2015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8AD-27FE-4414-852A-7FFD1DE9DFC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E87D-2BA8-48BB-93A5-76A7DB7F6CDE}" type="datetimeFigureOut">
              <a:rPr lang="el-GR" smtClean="0"/>
              <a:pPr/>
              <a:t>29/10/2015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8AD-27FE-4414-852A-7FFD1DE9DFC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E87D-2BA8-48BB-93A5-76A7DB7F6CDE}" type="datetimeFigureOut">
              <a:rPr lang="el-GR" smtClean="0"/>
              <a:pPr/>
              <a:t>29/10/2015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8AD-27FE-4414-852A-7FFD1DE9DFC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l-G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Κάντε κλικ στο εικονίδιο για να προσθέσετε μια εικόνα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E87D-2BA8-48BB-93A5-76A7DB7F6CDE}" type="datetimeFigureOut">
              <a:rPr lang="el-GR" smtClean="0"/>
              <a:pPr/>
              <a:t>29/10/2015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8AD-27FE-4414-852A-7FFD1DE9DFC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001E87D-2BA8-48BB-93A5-76A7DB7F6CDE}" type="datetimeFigureOut">
              <a:rPr lang="el-GR" smtClean="0"/>
              <a:pPr/>
              <a:t>29/10/2015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65198AD-27FE-4414-852A-7FFD1DE9DFCD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en.wikipedia.org/wiki/Italy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128588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Italy the beautiful country</a:t>
            </a:r>
            <a:endParaRPr lang="el-GR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550070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Italy is a very beautiful country 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 a lot of sights . It consists of 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shaped peninsula and two large islands in the Mediterranean Sea: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Sicily and Sardinia . North is bordered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 Switzerland and Austria , to the west with France and to the east with 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Slovenia.  The population is 59,83 million.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capital is Rome.</a:t>
            </a:r>
          </a:p>
        </p:txBody>
      </p:sp>
      <p:pic>
        <p:nvPicPr>
          <p:cNvPr id="4" name="3 - Εικόνα" descr="Ital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29240"/>
            <a:ext cx="2857488" cy="142876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Sights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COLOSSEUM:           The </a:t>
            </a:r>
            <a:r>
              <a:rPr lang="en-US" dirty="0" err="1" smtClean="0"/>
              <a:t>Colosseum</a:t>
            </a:r>
            <a:r>
              <a:rPr lang="en-US" dirty="0" smtClean="0"/>
              <a:t> is  the </a:t>
            </a:r>
          </a:p>
          <a:p>
            <a:r>
              <a:rPr lang="en-US" dirty="0" smtClean="0"/>
              <a:t>                                     most beautiful monument</a:t>
            </a:r>
          </a:p>
          <a:p>
            <a:r>
              <a:rPr lang="en-US" dirty="0" smtClean="0"/>
              <a:t>                                      in Rome!!!!!!!!!!!!!!!!!</a:t>
            </a:r>
          </a:p>
          <a:p>
            <a:r>
              <a:rPr lang="en-US" dirty="0" smtClean="0"/>
              <a:t>             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3 - Εικόνα" descr="kolosai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357430"/>
            <a:ext cx="3571868" cy="450057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Sights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14282" y="1357298"/>
            <a:ext cx="8229600" cy="47091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THE TOWER OF PIZA:   The tower of  </a:t>
            </a:r>
            <a:r>
              <a:rPr lang="en-US" dirty="0" err="1" smtClean="0"/>
              <a:t>Piza</a:t>
            </a:r>
            <a:r>
              <a:rPr lang="en-US" dirty="0" smtClean="0"/>
              <a:t> is </a:t>
            </a:r>
          </a:p>
          <a:p>
            <a:pPr>
              <a:buNone/>
            </a:pPr>
            <a:r>
              <a:rPr lang="en-US" dirty="0" smtClean="0"/>
              <a:t>                                           very high and spectacular</a:t>
            </a:r>
          </a:p>
          <a:p>
            <a:pPr>
              <a:buNone/>
            </a:pPr>
            <a:r>
              <a:rPr lang="en-US" dirty="0" smtClean="0"/>
              <a:t>                                           !!!!!!!!!!!!!!!!!!!!!!!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!       </a:t>
            </a:r>
          </a:p>
          <a:p>
            <a:pPr>
              <a:buNone/>
            </a:pPr>
            <a:r>
              <a:rPr lang="en-US" dirty="0" smtClean="0"/>
              <a:t>                                                  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                                      </a:t>
            </a:r>
          </a:p>
          <a:p>
            <a:pPr>
              <a:buNone/>
            </a:pPr>
            <a:r>
              <a:rPr lang="en-US" dirty="0" smtClean="0"/>
              <a:t>         </a:t>
            </a:r>
          </a:p>
        </p:txBody>
      </p:sp>
      <p:pic>
        <p:nvPicPr>
          <p:cNvPr id="4" name="3 - Εικόνα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28802"/>
            <a:ext cx="3476625" cy="492919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Sights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Canals:                            Venice is a city in</a:t>
            </a:r>
          </a:p>
          <a:p>
            <a:pPr>
              <a:buNone/>
            </a:pPr>
            <a:r>
              <a:rPr lang="en-US" dirty="0" smtClean="0"/>
              <a:t>                                           northeastern </a:t>
            </a:r>
            <a:r>
              <a:rPr lang="en-US" dirty="0" smtClean="0">
                <a:hlinkClick r:id="rId2" tooltip="Italy"/>
              </a:rPr>
              <a:t>Italy</a:t>
            </a:r>
            <a:r>
              <a:rPr lang="en-US" dirty="0" smtClean="0"/>
              <a:t> sited</a:t>
            </a:r>
          </a:p>
          <a:p>
            <a:pPr>
              <a:buNone/>
            </a:pPr>
            <a:r>
              <a:rPr lang="en-US" dirty="0" smtClean="0"/>
              <a:t>                                          on a group of 118 small </a:t>
            </a:r>
          </a:p>
          <a:p>
            <a:pPr>
              <a:buNone/>
            </a:pPr>
            <a:r>
              <a:rPr lang="en-US" dirty="0" smtClean="0"/>
              <a:t>                                          islands separated by  </a:t>
            </a:r>
          </a:p>
          <a:p>
            <a:pPr>
              <a:buNone/>
            </a:pPr>
            <a:r>
              <a:rPr lang="en-US" dirty="0" smtClean="0"/>
              <a:t>                                         canals and linked by </a:t>
            </a:r>
          </a:p>
          <a:p>
            <a:pPr>
              <a:buNone/>
            </a:pPr>
            <a:r>
              <a:rPr lang="en-US" dirty="0" smtClean="0"/>
              <a:t>                                                   bridges !!!!!!!!!!!!!!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                  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4" name="3 - Εικόνα" descr="Venice-Italy6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357430"/>
            <a:ext cx="3786214" cy="4286280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 foods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most popular foods of Italy are pizza and  spaghetti !!!!!!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l-GR" dirty="0"/>
          </a:p>
        </p:txBody>
      </p:sp>
      <p:pic>
        <p:nvPicPr>
          <p:cNvPr id="4" name="3 - Εικόνα" descr="slider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86058"/>
            <a:ext cx="4286248" cy="3810000"/>
          </a:xfrm>
          <a:prstGeom prst="rect">
            <a:avLst/>
          </a:prstGeom>
        </p:spPr>
      </p:pic>
      <p:pic>
        <p:nvPicPr>
          <p:cNvPr id="5" name="4 - Εικόνα" descr="Spaghetti-with-Tomato-Sau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2786058"/>
            <a:ext cx="4572032" cy="3676378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flag of Italy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flag of Italy has 3 colors . Green , white and red.</a:t>
            </a:r>
            <a:endParaRPr lang="el-GR" dirty="0"/>
          </a:p>
        </p:txBody>
      </p:sp>
      <p:pic>
        <p:nvPicPr>
          <p:cNvPr id="4" name="3 - Εικόνα" descr="1234567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500306"/>
            <a:ext cx="3786214" cy="4143404"/>
          </a:xfrm>
          <a:prstGeom prst="rect">
            <a:avLst/>
          </a:prstGeom>
        </p:spPr>
      </p:pic>
      <p:pic>
        <p:nvPicPr>
          <p:cNvPr id="5" name="4 - Εικόνα" descr="9876543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2643182"/>
            <a:ext cx="4286280" cy="4000528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names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mtClean="0"/>
              <a:t>This presentation </a:t>
            </a:r>
            <a:r>
              <a:rPr lang="en-US" dirty="0" smtClean="0"/>
              <a:t>was made by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l-GR" dirty="0" smtClean="0"/>
          </a:p>
          <a:p>
            <a:pPr>
              <a:buNone/>
            </a:pPr>
            <a:r>
              <a:rPr lang="en-US" dirty="0" smtClean="0"/>
              <a:t>Mary D.                            </a:t>
            </a:r>
            <a:r>
              <a:rPr lang="el-GR" dirty="0" smtClean="0"/>
              <a:t>Μαίρη Δ.</a:t>
            </a:r>
          </a:p>
          <a:p>
            <a:pPr>
              <a:buNone/>
            </a:pPr>
            <a:r>
              <a:rPr lang="el-GR" dirty="0" smtClean="0"/>
              <a:t>                                                     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Helen-</a:t>
            </a:r>
            <a:r>
              <a:rPr lang="en-US" dirty="0" err="1" smtClean="0"/>
              <a:t>Athanasia</a:t>
            </a:r>
            <a:r>
              <a:rPr lang="el-GR" dirty="0" smtClean="0"/>
              <a:t> </a:t>
            </a:r>
            <a:r>
              <a:rPr lang="en-US" dirty="0" smtClean="0"/>
              <a:t>Ts.</a:t>
            </a:r>
            <a:r>
              <a:rPr lang="el-GR" dirty="0" smtClean="0"/>
              <a:t>            Ελένη-Αθανασία</a:t>
            </a:r>
            <a:r>
              <a:rPr lang="en-US" dirty="0" smtClean="0"/>
              <a:t> </a:t>
            </a:r>
            <a:r>
              <a:rPr lang="el-GR" dirty="0" err="1" smtClean="0"/>
              <a:t>Τσ</a:t>
            </a:r>
            <a:r>
              <a:rPr lang="el-GR" dirty="0" smtClean="0"/>
              <a:t>.</a:t>
            </a:r>
            <a:endParaRPr lang="el-GR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ποκορύφωμα">
  <a:themeElements>
    <a:clrScheme name="Αποκορύφωμα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Αποκορύφωμα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100</TotalTime>
  <Words>165</Words>
  <Application>Microsoft Office PowerPoint</Application>
  <PresentationFormat>Προβολή στην οθόνη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8" baseType="lpstr">
      <vt:lpstr>Αποκορύφωμα</vt:lpstr>
      <vt:lpstr>Italy the beautiful country</vt:lpstr>
      <vt:lpstr>Sights</vt:lpstr>
      <vt:lpstr>Sights</vt:lpstr>
      <vt:lpstr>Sights</vt:lpstr>
      <vt:lpstr>Popular foods</vt:lpstr>
      <vt:lpstr>The flag of Italy</vt:lpstr>
      <vt:lpstr>Our names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Italia</dc:title>
  <dc:creator>windowsXP</dc:creator>
  <cp:lastModifiedBy>user10</cp:lastModifiedBy>
  <cp:revision>14</cp:revision>
  <dcterms:created xsi:type="dcterms:W3CDTF">2015-10-26T16:01:58Z</dcterms:created>
  <dcterms:modified xsi:type="dcterms:W3CDTF">2015-10-29T09:09:58Z</dcterms:modified>
</cp:coreProperties>
</file>